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8" autoAdjust="0"/>
    <p:restoredTop sz="94660"/>
  </p:normalViewPr>
  <p:slideViewPr>
    <p:cSldViewPr snapToGrid="0">
      <p:cViewPr>
        <p:scale>
          <a:sx n="80" d="100"/>
          <a:sy n="80" d="100"/>
        </p:scale>
        <p:origin x="2232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50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07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79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43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163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20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76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4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7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0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4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CD87-38E2-403C-A769-8EB50312042A}" type="datetimeFigureOut">
              <a:rPr lang="th-TH" smtClean="0"/>
              <a:t>12/01/67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11FC4-B1EB-4A7C-8CE3-78657225C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98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79744" y="1876508"/>
            <a:ext cx="6698512" cy="16053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1800" spc="-6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800" spc="-6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นายบรรเจิด  ตันตะละ ผู้อำนวยการส่วนควบคุมทางศุลกากร รักษาราชการแทนนายด่านศุลกากรบึงกาฬ นางนุชจรี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อาจารียวุฒิ ผู้อำนวยการส่วนบริการศุลกากร พร้อมด้วยเจ้าหน้าที่ด่านศุลกากรบึงกาฬ จัดทำกิจกรรม 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CSR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“โครงการศุลกากรจิตอาสา” ในกิจกรรมวันเด็กแห่งชาติ พ.ศ.2567 โดยมีกิจกรรมดังนี้</a:t>
            </a:r>
          </a:p>
          <a:p>
            <a:pPr algn="thaiDist"/>
            <a:r>
              <a:rPr lang="th-TH" sz="1800" spc="-6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800" spc="-2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11 มกราคม 2567 เวลา 08.30 มอบทุนการศึกษา ขนม ของเล่นเด็กที่ศูนย์การศึกษาพิเศษ </a:t>
            </a:r>
            <a:r>
              <a:rPr lang="th-TH" sz="1800" spc="-6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ประจำจังหวัดบึงกาฬ บ้านหนองแวง ตำบลวิศิษฐ์ อำเภอเมืองบึงกาฬ</a:t>
            </a:r>
          </a:p>
          <a:p>
            <a:pPr algn="thaiDist"/>
            <a:endParaRPr lang="th-TH" sz="1800" spc="-2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0D7DEAD-C20B-4916-81B0-BA6B5CCF4D3D}"/>
              </a:ext>
            </a:extLst>
          </p:cNvPr>
          <p:cNvSpPr/>
          <p:nvPr/>
        </p:nvSpPr>
        <p:spPr>
          <a:xfrm>
            <a:off x="2981739" y="1311965"/>
            <a:ext cx="3796517" cy="4929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กิจกรรมวันเด็กแห่งชาติ 2567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B347D1E-D66F-480F-A2B3-1DFF33447773}"/>
              </a:ext>
            </a:extLst>
          </p:cNvPr>
          <p:cNvSpPr txBox="1"/>
          <p:nvPr/>
        </p:nvSpPr>
        <p:spPr>
          <a:xfrm>
            <a:off x="1546529" y="6424164"/>
            <a:ext cx="3427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1B7776DB-A330-437C-AFE2-4428573AB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3481836"/>
            <a:ext cx="6555850" cy="3680017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D8B7FF0-EEBB-47CD-82E0-0D6E3F863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5" y="7234713"/>
            <a:ext cx="3566160" cy="210807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55EAA408-D350-4A15-BE7B-93D1E8EEB6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7234713"/>
            <a:ext cx="2830664" cy="176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3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2933700" y="1288701"/>
            <a:ext cx="3819525" cy="23724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เวลา 15.30 น. </a:t>
            </a:r>
            <a:r>
              <a:rPr kumimoji="0" lang="th-TH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มอบขนมและเครื่องดื่มที่สำนักงานคลัง</a:t>
            </a:r>
            <a:r>
              <a:rPr kumimoji="0" lang="th-TH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จังหวัดบึงกาฬ เพื่อร่วมกิจกรรมวันเด็กในนามกระทรวงการคลัง ณ ศาลากลางจังหวัดบึงกาฬ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spc="-2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วันศุกร์ที่ 12 มกราคม 2567 เวลา 09.00 น. มอบขนม เครื่องดื่ม ของเล่นเด็ก ในกิจกรรมวันเด็กแห่งชาติที่โรงเรียนพันลำ “เจริญวิทยา” ตำบลวิศิษฐ์ อำเภอเมืองบึงกาฬ จังหวัดบึงกาฬ</a:t>
            </a:r>
            <a:endParaRPr kumimoji="0" lang="th-TH" sz="18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ECE2F08-AEE6-45F0-B38E-1B1BE6C6C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704975"/>
            <a:ext cx="2733675" cy="195617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5914DB4-5714-42C0-AC53-8CC31DDC0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3740171"/>
            <a:ext cx="6648452" cy="385125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BEB6ECCB-5ED7-4960-856D-AEDE66A3C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7670449"/>
            <a:ext cx="3047500" cy="1682337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D09F6FCE-15B2-4037-A21B-8F7EA275FB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4778"/>
          <a:stretch/>
        </p:blipFill>
        <p:spPr>
          <a:xfrm>
            <a:off x="3260558" y="7648109"/>
            <a:ext cx="3492667" cy="17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0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6554906-9D29-4DB2-AF77-2B6272249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0"/>
          <a:stretch/>
        </p:blipFill>
        <p:spPr>
          <a:xfrm>
            <a:off x="114365" y="7722678"/>
            <a:ext cx="4469668" cy="1574681"/>
          </a:xfrm>
          <a:prstGeom prst="rect">
            <a:avLst/>
          </a:prstGeom>
        </p:spPr>
      </p:pic>
      <p:sp>
        <p:nvSpPr>
          <p:cNvPr id="7" name="ลูกโป่งความคิด: ก้อนเมฆ 6">
            <a:extLst>
              <a:ext uri="{FF2B5EF4-FFF2-40B4-BE49-F238E27FC236}">
                <a16:creationId xmlns:a16="http://schemas.microsoft.com/office/drawing/2014/main" id="{870A9D1B-E77C-4E66-8443-F2D11459B6C8}"/>
              </a:ext>
            </a:extLst>
          </p:cNvPr>
          <p:cNvSpPr/>
          <p:nvPr/>
        </p:nvSpPr>
        <p:spPr>
          <a:xfrm>
            <a:off x="340450" y="5935675"/>
            <a:ext cx="3934326" cy="1574681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มองโลกกว้าง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คิดสร้างสรรค์  เคารพความแตกต่าง ร่วมกันสร้างประชาธิปไตย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26EF920-0E9B-454E-A273-0B4BB6EF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10" y="1328424"/>
            <a:ext cx="3781425" cy="28105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EB5124D-EFB9-4B79-A13A-2DCB9AEDD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704" y="7756607"/>
            <a:ext cx="2072931" cy="154075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767064F-D8F2-4A02-A4EE-DB9D42CFA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4" y="1701657"/>
            <a:ext cx="2737119" cy="190685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6C4B8C0-DAD4-4B9A-848E-C396672FB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9" y="3692603"/>
            <a:ext cx="3781425" cy="224307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DF48753-0FE6-4141-B0AD-1349FEA58D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/>
          <a:stretch/>
        </p:blipFill>
        <p:spPr>
          <a:xfrm>
            <a:off x="120315" y="3682855"/>
            <a:ext cx="2731168" cy="224307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0D134B9-52CB-4CB3-B2A4-042FB03DD2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88" y="5999308"/>
            <a:ext cx="2187296" cy="1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168</Words>
  <Application>Microsoft Office PowerPoint</Application>
  <PresentationFormat>กระดาษ A4 (210x297 มม.)</PresentationFormat>
  <Paragraphs>9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Preecha Ditmetharoj</dc:creator>
  <cp:lastModifiedBy>400189@TCA.CUSTOMS.NET</cp:lastModifiedBy>
  <cp:revision>67</cp:revision>
  <dcterms:created xsi:type="dcterms:W3CDTF">2022-03-23T04:03:15Z</dcterms:created>
  <dcterms:modified xsi:type="dcterms:W3CDTF">2024-01-12T09:44:46Z</dcterms:modified>
</cp:coreProperties>
</file>